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8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7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3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7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2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2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1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2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DD34-91CE-49AD-AF19-C7E2025C9D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2640-DF66-46F4-AA52-54495ED3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7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Possible Essay Questions for Exam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7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Graphically depict the stages of an action potential and briefly describe each stage.</a:t>
            </a:r>
          </a:p>
          <a:p>
            <a:r>
              <a:rPr lang="en-US" dirty="0"/>
              <a:t>2. Explain what goes on at a neuronal synapse (put events in correct order/briefly describe each event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3. Discuss the hypothalamus</a:t>
            </a:r>
          </a:p>
          <a:p>
            <a:r>
              <a:rPr lang="en-US" dirty="0" smtClean="0"/>
              <a:t>4.Discuss the structural and functional classifications of the </a:t>
            </a:r>
            <a:r>
              <a:rPr lang="en-US" smtClean="0"/>
              <a:t>nervous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2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Possible Essay Questions for Exam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Essay Questions for Exam 3</dc:title>
  <dc:creator>Diana Drown</dc:creator>
  <cp:lastModifiedBy>Drown, Diana L.</cp:lastModifiedBy>
  <cp:revision>3</cp:revision>
  <dcterms:created xsi:type="dcterms:W3CDTF">2016-03-30T13:29:27Z</dcterms:created>
  <dcterms:modified xsi:type="dcterms:W3CDTF">2016-03-30T15:13:35Z</dcterms:modified>
</cp:coreProperties>
</file>